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16" r:id="rId2"/>
  </p:sldMasterIdLst>
  <p:notesMasterIdLst>
    <p:notesMasterId r:id="rId8"/>
  </p:notesMasterIdLst>
  <p:sldIdLst>
    <p:sldId id="300" r:id="rId3"/>
    <p:sldId id="299" r:id="rId4"/>
    <p:sldId id="279" r:id="rId5"/>
    <p:sldId id="280" r:id="rId6"/>
    <p:sldId id="281" r:id="rId7"/>
  </p:sldIdLst>
  <p:sldSz cx="9144000" cy="6858000" type="screen4x3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000" autoAdjust="0"/>
    <p:restoredTop sz="90502" autoAdjust="0"/>
  </p:normalViewPr>
  <p:slideViewPr>
    <p:cSldViewPr snapToGrid="0">
      <p:cViewPr varScale="1">
        <p:scale>
          <a:sx n="74" d="100"/>
          <a:sy n="74" d="100"/>
        </p:scale>
        <p:origin x="6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526E9-CCD1-4DE7-A7B2-FBB7D389680B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DD9A3-7048-4426-A3B0-D699B0AA6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DD9A3-7048-4426-A3B0-D699B0AA621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39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DD9A3-7048-4426-A3B0-D699B0AA621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93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031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4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009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4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717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53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2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062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227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65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795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216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19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881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356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687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937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49F56CC-7482-4D32-812D-6A61036ABA1F}" type="datetimeFigureOut">
              <a:rPr lang="en-US" smtClean="0"/>
              <a:pPr/>
              <a:t>7/3/2018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4EE1136-BE93-4D8E-B6B2-988EBDF9F1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3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00766" y="2030551"/>
            <a:ext cx="65424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800" b="1" dirty="0" smtClean="0"/>
              <a:t>Effectiveness of Performance Appraisal</a:t>
            </a:r>
          </a:p>
          <a:p>
            <a:pPr algn="ctr">
              <a:lnSpc>
                <a:spcPct val="200000"/>
              </a:lnSpc>
            </a:pPr>
            <a:r>
              <a:rPr lang="en-US" dirty="0" smtClean="0"/>
              <a:t>Student’s </a:t>
            </a:r>
            <a:r>
              <a:rPr lang="en-US" dirty="0"/>
              <a:t>Name</a:t>
            </a:r>
          </a:p>
          <a:p>
            <a:pPr algn="ctr">
              <a:lnSpc>
                <a:spcPct val="200000"/>
              </a:lnSpc>
            </a:pPr>
            <a:r>
              <a:rPr lang="en-US" dirty="0"/>
              <a:t>Institutional Affiliation</a:t>
            </a:r>
          </a:p>
        </p:txBody>
      </p:sp>
    </p:spTree>
    <p:extLst>
      <p:ext uri="{BB962C8B-B14F-4D97-AF65-F5344CB8AC3E}">
        <p14:creationId xmlns:p14="http://schemas.microsoft.com/office/powerpoint/2010/main" val="2575226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Preview/Outline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/>
              <a:t>Introduction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/>
              <a:t>Effective Performance Appraisal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/>
              <a:t>Dialogue Method of Evaluation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/>
              <a:t>Conclusion </a:t>
            </a:r>
            <a:endParaRPr lang="en-US" dirty="0"/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endParaRPr lang="en-US" dirty="0" smtClean="0"/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888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dirty="0" smtClean="0"/>
              <a:t>INTRODUCTION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290" y="2505075"/>
            <a:ext cx="6798736" cy="3409950"/>
          </a:xfrm>
        </p:spPr>
        <p:txBody>
          <a:bodyPr>
            <a:no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ompanies are responsible </a:t>
            </a:r>
            <a:r>
              <a:rPr lang="en-US" smtClean="0"/>
              <a:t>for helping </a:t>
            </a:r>
            <a:r>
              <a:rPr lang="en-US" dirty="0"/>
              <a:t>their workers in improving the quality as well as the quality of their work, or at least help the employee to meet the expectations of the </a:t>
            </a:r>
            <a:r>
              <a:rPr lang="en-US" dirty="0" smtClean="0"/>
              <a:t>company.</a:t>
            </a:r>
          </a:p>
          <a:p>
            <a:r>
              <a:rPr lang="en-US" dirty="0" smtClean="0"/>
              <a:t>It is expensive for an </a:t>
            </a:r>
            <a:r>
              <a:rPr lang="en-US" dirty="0"/>
              <a:t>organization to pay severance to a terminated employee and then bear costs of </a:t>
            </a:r>
            <a:r>
              <a:rPr lang="en-US" dirty="0" smtClean="0"/>
              <a:t>seeking and hiring a new staff member.  </a:t>
            </a:r>
          </a:p>
        </p:txBody>
      </p:sp>
    </p:spTree>
    <p:extLst>
      <p:ext uri="{BB962C8B-B14F-4D97-AF65-F5344CB8AC3E}">
        <p14:creationId xmlns:p14="http://schemas.microsoft.com/office/powerpoint/2010/main" val="70038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986" y="1472540"/>
            <a:ext cx="2536798" cy="1235034"/>
          </a:xfrm>
          <a:solidFill>
            <a:srgbClr val="00B05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000" dirty="0" smtClean="0"/>
              <a:t>EFFECTIVE PERFORMANCE APPRAISAL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563" y="1711636"/>
            <a:ext cx="3856037" cy="3434729"/>
          </a:xfrm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1176864" y="3031064"/>
            <a:ext cx="2712555" cy="2687155"/>
          </a:xfrm>
        </p:spPr>
        <p:txBody>
          <a:bodyPr>
            <a:normAutofit fontScale="47500" lnSpcReduction="20000"/>
          </a:bodyPr>
          <a:lstStyle/>
          <a:p>
            <a:pPr marL="457200" indent="-457200" algn="l">
              <a:buFont typeface="Wingdings" pitchFamily="2" charset="2"/>
              <a:buChar char="§"/>
            </a:pPr>
            <a:r>
              <a:rPr lang="en-US" sz="2800" dirty="0"/>
              <a:t>Effective Performance </a:t>
            </a:r>
            <a:r>
              <a:rPr lang="en-US" sz="2800" dirty="0" smtClean="0"/>
              <a:t>Appraisal depends on how the organizations establishes a system that works for both the management and employees.</a:t>
            </a: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2800" dirty="0" smtClean="0"/>
              <a:t>A </a:t>
            </a:r>
            <a:r>
              <a:rPr lang="en-US" sz="2800" dirty="0"/>
              <a:t>dialogue system would be effective in ensuring that employees address available problems as soon as they erupt. The employees and the workers are expected to have a periodical communication in order to reach the companies objectives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118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636" y="573769"/>
            <a:ext cx="7886700" cy="1325563"/>
          </a:xfr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order to </a:t>
            </a:r>
            <a:r>
              <a:rPr lang="en-US" dirty="0"/>
              <a:t>promote effectiveness, </a:t>
            </a:r>
            <a:r>
              <a:rPr lang="en-US" dirty="0" smtClean="0"/>
              <a:t>a dialogue system of evaluation should be established </a:t>
            </a:r>
            <a:r>
              <a:rPr lang="en-US" dirty="0"/>
              <a:t>in which supervisors can use in evaluating </a:t>
            </a:r>
            <a:r>
              <a:rPr lang="en-US" dirty="0" smtClean="0"/>
              <a:t>performance.</a:t>
            </a:r>
          </a:p>
          <a:p>
            <a:r>
              <a:rPr lang="en-US" sz="2400" dirty="0" smtClean="0">
                <a:cs typeface="Times New Roman" panose="02020603050405020304" pitchFamily="18" charset="0"/>
              </a:rPr>
              <a:t>The system helps employees in discussion problems that erupt within the organization.</a:t>
            </a:r>
          </a:p>
          <a:p>
            <a:r>
              <a:rPr lang="en-US" dirty="0"/>
              <a:t>P</a:t>
            </a:r>
            <a:r>
              <a:rPr lang="en-US" dirty="0" smtClean="0"/>
              <a:t>oor </a:t>
            </a:r>
            <a:r>
              <a:rPr lang="en-US" dirty="0"/>
              <a:t>connections with employees can result in poor relations with the organization in genera</a:t>
            </a:r>
            <a:r>
              <a:rPr lang="en-US" sz="2400" dirty="0" smtClean="0">
                <a:cs typeface="Times New Roman" panose="02020603050405020304" pitchFamily="18" charset="0"/>
              </a:rPr>
              <a:t> </a:t>
            </a:r>
            <a:endParaRPr lang="en-US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01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1BD7328-0A0A-434E-9662-74EA8BB178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193</Words>
  <Application>Microsoft Office PowerPoint</Application>
  <PresentationFormat>On-screen Show (4:3)</PresentationFormat>
  <Paragraphs>20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Garamond</vt:lpstr>
      <vt:lpstr>Times New Roman</vt:lpstr>
      <vt:lpstr>Wingdings</vt:lpstr>
      <vt:lpstr>Organic</vt:lpstr>
      <vt:lpstr>PowerPoint Presentation</vt:lpstr>
      <vt:lpstr>Preview/Outline</vt:lpstr>
      <vt:lpstr>INTRODUCTION</vt:lpstr>
      <vt:lpstr>EFFECTIVE PERFORMANCE APPRAISAL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2015-11-20T03:10:54Z</dcterms:created>
  <dcterms:modified xsi:type="dcterms:W3CDTF">2018-07-03T02:49:12Z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TC027378199991</vt:lpwstr>
  </property>
</Properties>
</file>